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97582d1332b6cf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97582d1332b6cf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97525"/>
            <a:ext cx="8520600" cy="76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FF0000"/>
                </a:solidFill>
              </a:rPr>
              <a:t>Open day del 14 dic 2024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1508400"/>
            <a:ext cx="8520600" cy="30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accent1"/>
                </a:solidFill>
              </a:rPr>
              <a:t>Attività  di continuità  con la scuola dell’ infanzia.</a:t>
            </a:r>
            <a:endParaRPr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Partendo da macchie di colore e facendo rotolare delle biglie in una scatola, abbiamo preparato lo sfondo per riprodurre l’opera autunno di  Gustave Klimt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0" y="3010925"/>
            <a:ext cx="8745300" cy="175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Applicando poi delle stris</a:t>
            </a:r>
            <a:r>
              <a:rPr lang="it"/>
              <a:t>ce di carta da pacco abbiamo rappresentato gli alberi.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Seguono le foto della realizzazione.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5650" y="536423"/>
            <a:ext cx="5413775" cy="2164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